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21.xml" ContentType="application/vnd.openxmlformats-officedocument.presentationml.slide+xml"/>
  <Override PartName="/ppt/slides/slide1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76613-481A-495C-834B-822AC1A5B9BE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DE15-4464-40C7-8F7E-57374A628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37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76613-481A-495C-834B-822AC1A5B9BE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DE15-4464-40C7-8F7E-57374A628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60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76613-481A-495C-834B-822AC1A5B9BE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DE15-4464-40C7-8F7E-57374A628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8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76613-481A-495C-834B-822AC1A5B9BE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DE15-4464-40C7-8F7E-57374A628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49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76613-481A-495C-834B-822AC1A5B9BE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DE15-4464-40C7-8F7E-57374A628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41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76613-481A-495C-834B-822AC1A5B9BE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DE15-4464-40C7-8F7E-57374A628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38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76613-481A-495C-834B-822AC1A5B9BE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DE15-4464-40C7-8F7E-57374A628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64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76613-481A-495C-834B-822AC1A5B9BE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DE15-4464-40C7-8F7E-57374A628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83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76613-481A-495C-834B-822AC1A5B9BE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DE15-4464-40C7-8F7E-57374A628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86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76613-481A-495C-834B-822AC1A5B9BE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DE15-4464-40C7-8F7E-57374A628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01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76613-481A-495C-834B-822AC1A5B9BE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DE15-4464-40C7-8F7E-57374A628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0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76613-481A-495C-834B-822AC1A5B9BE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8DE15-4464-40C7-8F7E-57374A628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8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54"/>
            <a:ext cx="12192000" cy="65822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12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96" y="0"/>
            <a:ext cx="10702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69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146"/>
            <a:ext cx="12192000" cy="594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03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993"/>
            <a:ext cx="12192000" cy="551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9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5" y="0"/>
            <a:ext cx="11949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33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9490"/>
            <a:ext cx="12192000" cy="355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37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137"/>
            <a:ext cx="12192000" cy="579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73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438"/>
            <a:ext cx="12192000" cy="556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29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828675"/>
            <a:ext cx="92678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01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471487"/>
            <a:ext cx="1167765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19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280987"/>
            <a:ext cx="12163425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92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3907"/>
            <a:ext cx="12192000" cy="483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60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647"/>
            <a:ext cx="12192000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338"/>
            <a:ext cx="12192000" cy="604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69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285750"/>
            <a:ext cx="11953875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95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652462"/>
            <a:ext cx="1178242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2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490537"/>
            <a:ext cx="1211580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40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1733550"/>
            <a:ext cx="117538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83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32" y="0"/>
            <a:ext cx="10726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13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631"/>
            <a:ext cx="12192000" cy="611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2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341"/>
            <a:ext cx="12192000" cy="601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90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5"/>
            <a:ext cx="12192000" cy="684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12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009"/>
            <a:ext cx="12192000" cy="605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3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9280"/>
            <a:ext cx="12192000" cy="585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00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40"/>
            <a:ext cx="12192000" cy="651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28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B5D19FEBEA74498DFEE27CE2C04205" ma:contentTypeVersion="13" ma:contentTypeDescription="Create a new document." ma:contentTypeScope="" ma:versionID="dd3d14c81bb1215cae783be5a0472104">
  <xsd:schema xmlns:xsd="http://www.w3.org/2001/XMLSchema" xmlns:xs="http://www.w3.org/2001/XMLSchema" xmlns:p="http://schemas.microsoft.com/office/2006/metadata/properties" xmlns:ns2="c61c6339-0837-4246-91dd-ab7bd25b3504" xmlns:ns3="dc770270-5e24-459d-aaf3-eeebbc46ab14" targetNamespace="http://schemas.microsoft.com/office/2006/metadata/properties" ma:root="true" ma:fieldsID="c89f5b4da227320ed650ba4fa1c3ef6b" ns2:_="" ns3:_="">
    <xsd:import namespace="c61c6339-0837-4246-91dd-ab7bd25b3504"/>
    <xsd:import namespace="dc770270-5e24-459d-aaf3-eeebbc46ab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c6339-0837-4246-91dd-ab7bd25b35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d59429c-2ec5-47d9-ac23-ecd773c54e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770270-5e24-459d-aaf3-eeebbc46ab1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b312ada-bb94-4e05-a81d-9905e2487240}" ma:internalName="TaxCatchAll" ma:showField="CatchAllData" ma:web="dc770270-5e24-459d-aaf3-eeebbc46ab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c770270-5e24-459d-aaf3-eeebbc46ab14" xsi:nil="true"/>
    <lcf76f155ced4ddcb4097134ff3c332f xmlns="c61c6339-0837-4246-91dd-ab7bd25b350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BFA7644-85D3-4BF3-8BAB-23744499A4A7}"/>
</file>

<file path=customXml/itemProps2.xml><?xml version="1.0" encoding="utf-8"?>
<ds:datastoreItem xmlns:ds="http://schemas.openxmlformats.org/officeDocument/2006/customXml" ds:itemID="{65AB0A67-3C5A-4C92-B711-D5538A513D2D}"/>
</file>

<file path=customXml/itemProps3.xml><?xml version="1.0" encoding="utf-8"?>
<ds:datastoreItem xmlns:ds="http://schemas.openxmlformats.org/officeDocument/2006/customXml" ds:itemID="{873B6496-1D83-4963-9302-D9EE3849B464}"/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Oracle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Claudia Dinuca</dc:creator>
  <cp:lastModifiedBy>Claudia Dinuca</cp:lastModifiedBy>
  <cp:revision>7</cp:revision>
  <dcterms:created xsi:type="dcterms:W3CDTF">2021-11-02T15:39:38Z</dcterms:created>
  <dcterms:modified xsi:type="dcterms:W3CDTF">2021-11-03T06:09:03Z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0x01010004B5D19FEBEA74498DFEE27CE2C04205</vt:lpwstr>
  </property>
</Properties>
</file>